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9" r:id="rId11"/>
    <p:sldId id="274" r:id="rId12"/>
    <p:sldId id="275" r:id="rId13"/>
    <p:sldId id="268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02D9A-79BB-4BBE-92BE-54A6C2AB07DA}" type="doc">
      <dgm:prSet loTypeId="urn:microsoft.com/office/officeart/2008/layout/VerticalAccen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1A1092-8ED0-478F-9999-BA36DB87DEC5}">
      <dgm:prSet phldrT="[Текст]" custT="1"/>
      <dgm:spPr/>
      <dgm:t>
        <a:bodyPr/>
        <a:lstStyle/>
        <a:p>
          <a:endParaRPr lang="uk-UA" sz="28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endParaRPr lang="uk-UA" sz="28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endParaRPr lang="uk-UA" sz="28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endParaRPr lang="uk-UA" sz="28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endParaRPr lang="uk-UA" sz="28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endParaRPr lang="uk-UA" sz="28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endParaRPr lang="uk-UA" sz="2800" dirty="0" smtClean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7D2EADA4-0816-40E5-8805-085F11CD13B6}" type="parTrans" cxnId="{E46ADA6A-DC48-4782-B1CB-AE8A8A0E3C33}">
      <dgm:prSet/>
      <dgm:spPr/>
      <dgm:t>
        <a:bodyPr/>
        <a:lstStyle/>
        <a:p>
          <a:endParaRPr lang="uk-UA"/>
        </a:p>
      </dgm:t>
    </dgm:pt>
    <dgm:pt modelId="{B8D2D757-33E8-45F9-82E2-14137B9A35C6}" type="sibTrans" cxnId="{E46ADA6A-DC48-4782-B1CB-AE8A8A0E3C33}">
      <dgm:prSet/>
      <dgm:spPr/>
      <dgm:t>
        <a:bodyPr/>
        <a:lstStyle/>
        <a:p>
          <a:endParaRPr lang="uk-UA"/>
        </a:p>
      </dgm:t>
    </dgm:pt>
    <dgm:pt modelId="{54F9E4A9-34F4-4B98-9E11-DB45E2D05441}">
      <dgm:prSet phldrT="[Текст]" custT="1"/>
      <dgm:spPr/>
      <dgm:t>
        <a:bodyPr/>
        <a:lstStyle/>
        <a:p>
          <a:r>
            <a:rPr lang="uk-UA" sz="2800" dirty="0" smtClean="0">
              <a:solidFill>
                <a:srgbClr val="FF0000"/>
              </a:solidFill>
              <a:latin typeface="Arial Black" panose="020B0A04020102020204" pitchFamily="34" charset="0"/>
            </a:rPr>
            <a:t>ШКІЛЬНА – 59 %</a:t>
          </a:r>
          <a:endParaRPr lang="uk-UA" sz="28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1E550BC9-D155-429C-AE24-F366CCFA5B38}" type="parTrans" cxnId="{4A35FA56-D795-4EF2-B9FD-B5DACA9D3D7A}">
      <dgm:prSet/>
      <dgm:spPr/>
      <dgm:t>
        <a:bodyPr/>
        <a:lstStyle/>
        <a:p>
          <a:endParaRPr lang="uk-UA"/>
        </a:p>
      </dgm:t>
    </dgm:pt>
    <dgm:pt modelId="{29F78B9F-CB21-47AB-83E9-FA2B3EF61133}" type="sibTrans" cxnId="{4A35FA56-D795-4EF2-B9FD-B5DACA9D3D7A}">
      <dgm:prSet/>
      <dgm:spPr/>
      <dgm:t>
        <a:bodyPr/>
        <a:lstStyle/>
        <a:p>
          <a:endParaRPr lang="uk-UA"/>
        </a:p>
      </dgm:t>
    </dgm:pt>
    <dgm:pt modelId="{24EB110E-3DAA-459F-A350-57AACFDAC328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  <a:latin typeface="Arial Black" panose="020B0A04020102020204" pitchFamily="34" charset="0"/>
            </a:rPr>
            <a:t>МІЖОСОБИСТІСНА – 48 %</a:t>
          </a:r>
          <a:endParaRPr lang="uk-UA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1F91E561-E732-4F2C-B489-9336737E4DDC}" type="parTrans" cxnId="{E5AD940B-B314-41E7-B0F2-692A6C781219}">
      <dgm:prSet/>
      <dgm:spPr/>
      <dgm:t>
        <a:bodyPr/>
        <a:lstStyle/>
        <a:p>
          <a:endParaRPr lang="uk-UA"/>
        </a:p>
      </dgm:t>
    </dgm:pt>
    <dgm:pt modelId="{46FB304A-621C-450B-B87D-30863FAE63A8}" type="sibTrans" cxnId="{E5AD940B-B314-41E7-B0F2-692A6C781219}">
      <dgm:prSet/>
      <dgm:spPr/>
      <dgm:t>
        <a:bodyPr/>
        <a:lstStyle/>
        <a:p>
          <a:endParaRPr lang="uk-UA"/>
        </a:p>
      </dgm:t>
    </dgm:pt>
    <dgm:pt modelId="{2871CF97-ED08-45F5-B239-505DFD5C696A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  <a:latin typeface="Arial Black" panose="020B0A04020102020204" pitchFamily="34" charset="0"/>
            </a:rPr>
            <a:t> САМООЦІНОЧНА – 23%</a:t>
          </a:r>
          <a:endParaRPr lang="uk-UA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431BD626-9F0A-469A-84FC-C5935B8495A1}" type="parTrans" cxnId="{729FD087-9BB6-476D-A176-FC728CEE7784}">
      <dgm:prSet/>
      <dgm:spPr/>
      <dgm:t>
        <a:bodyPr/>
        <a:lstStyle/>
        <a:p>
          <a:endParaRPr lang="uk-UA"/>
        </a:p>
      </dgm:t>
    </dgm:pt>
    <dgm:pt modelId="{E26EC6F5-2DF4-4AA9-B915-744C486CF5B4}" type="sibTrans" cxnId="{729FD087-9BB6-476D-A176-FC728CEE7784}">
      <dgm:prSet/>
      <dgm:spPr/>
      <dgm:t>
        <a:bodyPr/>
        <a:lstStyle/>
        <a:p>
          <a:endParaRPr lang="uk-UA"/>
        </a:p>
      </dgm:t>
    </dgm:pt>
    <dgm:pt modelId="{C4710107-82F3-465B-BFDD-093F312A834D}" type="pres">
      <dgm:prSet presAssocID="{68102D9A-79BB-4BBE-92BE-54A6C2AB07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F90243AB-3AC7-45DB-970D-67A3ADE40550}" type="pres">
      <dgm:prSet presAssocID="{251A1092-8ED0-478F-9999-BA36DB87DEC5}" presName="parenttextcomposite" presStyleCnt="0"/>
      <dgm:spPr/>
    </dgm:pt>
    <dgm:pt modelId="{3A2E7757-4A25-444C-ACCC-DE40739FFA62}" type="pres">
      <dgm:prSet presAssocID="{251A1092-8ED0-478F-9999-BA36DB87DEC5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B8645F-2376-498D-8FA4-5A7338A38EBB}" type="pres">
      <dgm:prSet presAssocID="{251A1092-8ED0-478F-9999-BA36DB87DEC5}" presName="parallelogramComposite" presStyleCnt="0"/>
      <dgm:spPr/>
    </dgm:pt>
    <dgm:pt modelId="{BDB29590-905F-49EF-8D1F-D390251287FD}" type="pres">
      <dgm:prSet presAssocID="{251A1092-8ED0-478F-9999-BA36DB87DEC5}" presName="parallelogram1" presStyleLbl="alignNode1" presStyleIdx="0" presStyleCnt="28"/>
      <dgm:spPr/>
    </dgm:pt>
    <dgm:pt modelId="{DBB6DA15-C9D3-48FB-9E21-E6CCE78214B6}" type="pres">
      <dgm:prSet presAssocID="{251A1092-8ED0-478F-9999-BA36DB87DEC5}" presName="parallelogram2" presStyleLbl="alignNode1" presStyleIdx="1" presStyleCnt="28"/>
      <dgm:spPr/>
    </dgm:pt>
    <dgm:pt modelId="{FC5354F5-9743-4297-9E8F-2F8D080CFF59}" type="pres">
      <dgm:prSet presAssocID="{251A1092-8ED0-478F-9999-BA36DB87DEC5}" presName="parallelogram3" presStyleLbl="alignNode1" presStyleIdx="2" presStyleCnt="28"/>
      <dgm:spPr/>
    </dgm:pt>
    <dgm:pt modelId="{096EBE0B-94A6-477F-94FE-31F010396888}" type="pres">
      <dgm:prSet presAssocID="{251A1092-8ED0-478F-9999-BA36DB87DEC5}" presName="parallelogram4" presStyleLbl="alignNode1" presStyleIdx="3" presStyleCnt="28"/>
      <dgm:spPr/>
    </dgm:pt>
    <dgm:pt modelId="{E5EFD225-5914-431F-AEB4-00A940505CDA}" type="pres">
      <dgm:prSet presAssocID="{251A1092-8ED0-478F-9999-BA36DB87DEC5}" presName="parallelogram5" presStyleLbl="alignNode1" presStyleIdx="4" presStyleCnt="28"/>
      <dgm:spPr/>
    </dgm:pt>
    <dgm:pt modelId="{E3BFF0AA-4D96-4B14-923F-C698CC3CDEEA}" type="pres">
      <dgm:prSet presAssocID="{251A1092-8ED0-478F-9999-BA36DB87DEC5}" presName="parallelogram6" presStyleLbl="alignNode1" presStyleIdx="5" presStyleCnt="28"/>
      <dgm:spPr/>
    </dgm:pt>
    <dgm:pt modelId="{FE184E58-366D-44E1-ACC9-8879F549FA36}" type="pres">
      <dgm:prSet presAssocID="{251A1092-8ED0-478F-9999-BA36DB87DEC5}" presName="parallelogram7" presStyleLbl="alignNode1" presStyleIdx="6" presStyleCnt="28"/>
      <dgm:spPr/>
    </dgm:pt>
    <dgm:pt modelId="{ACF7D472-9CE1-4865-8E20-5E3FF7323262}" type="pres">
      <dgm:prSet presAssocID="{B8D2D757-33E8-45F9-82E2-14137B9A35C6}" presName="sibTrans" presStyleCnt="0"/>
      <dgm:spPr/>
    </dgm:pt>
    <dgm:pt modelId="{E824FDB1-97B4-4816-BF49-63DC458713DF}" type="pres">
      <dgm:prSet presAssocID="{54F9E4A9-34F4-4B98-9E11-DB45E2D05441}" presName="parenttextcomposite" presStyleCnt="0"/>
      <dgm:spPr/>
    </dgm:pt>
    <dgm:pt modelId="{55C2516D-FD43-40EB-8B7E-6C96A57BE1F7}" type="pres">
      <dgm:prSet presAssocID="{54F9E4A9-34F4-4B98-9E11-DB45E2D05441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755257-4687-4CB6-9A7A-3B82F6754A43}" type="pres">
      <dgm:prSet presAssocID="{54F9E4A9-34F4-4B98-9E11-DB45E2D05441}" presName="parallelogramComposite" presStyleCnt="0"/>
      <dgm:spPr/>
    </dgm:pt>
    <dgm:pt modelId="{A4A0FE6B-BEFA-4C85-90A4-BD657DFC3F38}" type="pres">
      <dgm:prSet presAssocID="{54F9E4A9-34F4-4B98-9E11-DB45E2D05441}" presName="parallelogram1" presStyleLbl="alignNode1" presStyleIdx="7" presStyleCnt="28"/>
      <dgm:spPr/>
    </dgm:pt>
    <dgm:pt modelId="{5F3146CF-63EC-4345-B33B-168A4D7B76F2}" type="pres">
      <dgm:prSet presAssocID="{54F9E4A9-34F4-4B98-9E11-DB45E2D05441}" presName="parallelogram2" presStyleLbl="alignNode1" presStyleIdx="8" presStyleCnt="28"/>
      <dgm:spPr/>
    </dgm:pt>
    <dgm:pt modelId="{2022878D-DE3E-415C-912D-4E0A60D77046}" type="pres">
      <dgm:prSet presAssocID="{54F9E4A9-34F4-4B98-9E11-DB45E2D05441}" presName="parallelogram3" presStyleLbl="alignNode1" presStyleIdx="9" presStyleCnt="28"/>
      <dgm:spPr/>
    </dgm:pt>
    <dgm:pt modelId="{3F6BF852-89BA-4DA1-9602-6C8801F50621}" type="pres">
      <dgm:prSet presAssocID="{54F9E4A9-34F4-4B98-9E11-DB45E2D05441}" presName="parallelogram4" presStyleLbl="alignNode1" presStyleIdx="10" presStyleCnt="28"/>
      <dgm:spPr/>
    </dgm:pt>
    <dgm:pt modelId="{57A66D7F-A33E-42DE-9E38-E7F8AED9FE62}" type="pres">
      <dgm:prSet presAssocID="{54F9E4A9-34F4-4B98-9E11-DB45E2D05441}" presName="parallelogram5" presStyleLbl="alignNode1" presStyleIdx="11" presStyleCnt="28"/>
      <dgm:spPr/>
    </dgm:pt>
    <dgm:pt modelId="{F72DCD4B-ADEF-4810-86DD-5EA7428A87FC}" type="pres">
      <dgm:prSet presAssocID="{54F9E4A9-34F4-4B98-9E11-DB45E2D05441}" presName="parallelogram6" presStyleLbl="alignNode1" presStyleIdx="12" presStyleCnt="28"/>
      <dgm:spPr/>
    </dgm:pt>
    <dgm:pt modelId="{9FF79120-BA50-4752-AB41-D61479D789D4}" type="pres">
      <dgm:prSet presAssocID="{54F9E4A9-34F4-4B98-9E11-DB45E2D05441}" presName="parallelogram7" presStyleLbl="alignNode1" presStyleIdx="13" presStyleCnt="28"/>
      <dgm:spPr/>
    </dgm:pt>
    <dgm:pt modelId="{EEC1DA8E-A1D5-4EB4-A828-D8B4BBFCBC17}" type="pres">
      <dgm:prSet presAssocID="{29F78B9F-CB21-47AB-83E9-FA2B3EF61133}" presName="sibTrans" presStyleCnt="0"/>
      <dgm:spPr/>
    </dgm:pt>
    <dgm:pt modelId="{3D3B4D56-BF89-4CD8-B84F-0BA5A972A875}" type="pres">
      <dgm:prSet presAssocID="{24EB110E-3DAA-459F-A350-57AACFDAC328}" presName="parenttextcomposite" presStyleCnt="0"/>
      <dgm:spPr/>
    </dgm:pt>
    <dgm:pt modelId="{025DF1E3-D1DA-41C8-A71D-3336BEBD1B9F}" type="pres">
      <dgm:prSet presAssocID="{24EB110E-3DAA-459F-A350-57AACFDAC328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30F89F-68BE-41D8-A2A2-65146B38F0BB}" type="pres">
      <dgm:prSet presAssocID="{24EB110E-3DAA-459F-A350-57AACFDAC328}" presName="parallelogramComposite" presStyleCnt="0"/>
      <dgm:spPr/>
    </dgm:pt>
    <dgm:pt modelId="{116156E1-5957-4AC2-9683-ACB932304ED4}" type="pres">
      <dgm:prSet presAssocID="{24EB110E-3DAA-459F-A350-57AACFDAC328}" presName="parallelogram1" presStyleLbl="alignNode1" presStyleIdx="14" presStyleCnt="28"/>
      <dgm:spPr/>
    </dgm:pt>
    <dgm:pt modelId="{CFBCEAD6-6888-4F00-8930-EF08B3570784}" type="pres">
      <dgm:prSet presAssocID="{24EB110E-3DAA-459F-A350-57AACFDAC328}" presName="parallelogram2" presStyleLbl="alignNode1" presStyleIdx="15" presStyleCnt="28"/>
      <dgm:spPr/>
    </dgm:pt>
    <dgm:pt modelId="{17947F93-E339-46F9-AB8E-050C38FD8081}" type="pres">
      <dgm:prSet presAssocID="{24EB110E-3DAA-459F-A350-57AACFDAC328}" presName="parallelogram3" presStyleLbl="alignNode1" presStyleIdx="16" presStyleCnt="28"/>
      <dgm:spPr/>
    </dgm:pt>
    <dgm:pt modelId="{127D978C-00BD-40E1-8AEC-6DE064908463}" type="pres">
      <dgm:prSet presAssocID="{24EB110E-3DAA-459F-A350-57AACFDAC328}" presName="parallelogram4" presStyleLbl="alignNode1" presStyleIdx="17" presStyleCnt="28"/>
      <dgm:spPr/>
    </dgm:pt>
    <dgm:pt modelId="{12844730-6098-4235-BE12-23A9801DD6BD}" type="pres">
      <dgm:prSet presAssocID="{24EB110E-3DAA-459F-A350-57AACFDAC328}" presName="parallelogram5" presStyleLbl="alignNode1" presStyleIdx="18" presStyleCnt="28"/>
      <dgm:spPr/>
    </dgm:pt>
    <dgm:pt modelId="{8135BDEF-DFB5-4C20-B112-43EDE101C838}" type="pres">
      <dgm:prSet presAssocID="{24EB110E-3DAA-459F-A350-57AACFDAC328}" presName="parallelogram6" presStyleLbl="alignNode1" presStyleIdx="19" presStyleCnt="28"/>
      <dgm:spPr/>
    </dgm:pt>
    <dgm:pt modelId="{FCBC6E97-0DFA-40D4-B270-12E3EBF33CA0}" type="pres">
      <dgm:prSet presAssocID="{24EB110E-3DAA-459F-A350-57AACFDAC328}" presName="parallelogram7" presStyleLbl="alignNode1" presStyleIdx="20" presStyleCnt="28"/>
      <dgm:spPr/>
    </dgm:pt>
    <dgm:pt modelId="{3CB12A40-0E67-4B66-911E-21751EE9AF99}" type="pres">
      <dgm:prSet presAssocID="{46FB304A-621C-450B-B87D-30863FAE63A8}" presName="sibTrans" presStyleCnt="0"/>
      <dgm:spPr/>
    </dgm:pt>
    <dgm:pt modelId="{33F1D0E3-8354-452D-9B66-F600AB92904D}" type="pres">
      <dgm:prSet presAssocID="{2871CF97-ED08-45F5-B239-505DFD5C696A}" presName="parenttextcomposite" presStyleCnt="0"/>
      <dgm:spPr/>
    </dgm:pt>
    <dgm:pt modelId="{5A3B2656-CD49-4A4C-BD76-3E03816B50EA}" type="pres">
      <dgm:prSet presAssocID="{2871CF97-ED08-45F5-B239-505DFD5C696A}" presName="parenttext" presStyleLbl="revTx" presStyleIdx="3" presStyleCnt="4" custLinFactNeighborX="327" custLinFactNeighborY="719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1C4AD8-BF00-4795-90CC-105B848C3307}" type="pres">
      <dgm:prSet presAssocID="{2871CF97-ED08-45F5-B239-505DFD5C696A}" presName="parallelogramComposite" presStyleCnt="0"/>
      <dgm:spPr/>
    </dgm:pt>
    <dgm:pt modelId="{B7F592D8-0DD0-48EC-8B66-25B6E9F300A6}" type="pres">
      <dgm:prSet presAssocID="{2871CF97-ED08-45F5-B239-505DFD5C696A}" presName="parallelogram1" presStyleLbl="alignNode1" presStyleIdx="21" presStyleCnt="28" custLinFactNeighborX="-7706" custLinFactNeighborY="22076"/>
      <dgm:spPr/>
      <dgm:t>
        <a:bodyPr/>
        <a:lstStyle/>
        <a:p>
          <a:endParaRPr lang="ru-RU"/>
        </a:p>
      </dgm:t>
    </dgm:pt>
    <dgm:pt modelId="{021CAEDD-D99B-4D64-A042-2E548856ECF6}" type="pres">
      <dgm:prSet presAssocID="{2871CF97-ED08-45F5-B239-505DFD5C696A}" presName="parallelogram2" presStyleLbl="alignNode1" presStyleIdx="22" presStyleCnt="28"/>
      <dgm:spPr/>
    </dgm:pt>
    <dgm:pt modelId="{4CBBC83E-1CEE-4892-BB8E-8B3F55D03D80}" type="pres">
      <dgm:prSet presAssocID="{2871CF97-ED08-45F5-B239-505DFD5C696A}" presName="parallelogram3" presStyleLbl="alignNode1" presStyleIdx="23" presStyleCnt="28"/>
      <dgm:spPr/>
    </dgm:pt>
    <dgm:pt modelId="{CCA5E694-FD17-4785-893B-AB5AD60265D1}" type="pres">
      <dgm:prSet presAssocID="{2871CF97-ED08-45F5-B239-505DFD5C696A}" presName="parallelogram4" presStyleLbl="alignNode1" presStyleIdx="24" presStyleCnt="28"/>
      <dgm:spPr/>
    </dgm:pt>
    <dgm:pt modelId="{9120952D-BA94-453C-A214-CC58EB8D74C1}" type="pres">
      <dgm:prSet presAssocID="{2871CF97-ED08-45F5-B239-505DFD5C696A}" presName="parallelogram5" presStyleLbl="alignNode1" presStyleIdx="25" presStyleCnt="28"/>
      <dgm:spPr/>
    </dgm:pt>
    <dgm:pt modelId="{B88B24A2-0881-4A44-A56E-C3E10A3FF905}" type="pres">
      <dgm:prSet presAssocID="{2871CF97-ED08-45F5-B239-505DFD5C696A}" presName="parallelogram6" presStyleLbl="alignNode1" presStyleIdx="26" presStyleCnt="28"/>
      <dgm:spPr/>
    </dgm:pt>
    <dgm:pt modelId="{C2450589-D5C3-46F2-BE64-519E1F66A364}" type="pres">
      <dgm:prSet presAssocID="{2871CF97-ED08-45F5-B239-505DFD5C696A}" presName="parallelogram7" presStyleLbl="alignNode1" presStyleIdx="27" presStyleCnt="28"/>
      <dgm:spPr/>
    </dgm:pt>
  </dgm:ptLst>
  <dgm:cxnLst>
    <dgm:cxn modelId="{5E7BB2A9-50A7-416E-9B66-2E1ED80DA85F}" type="presOf" srcId="{68102D9A-79BB-4BBE-92BE-54A6C2AB07DA}" destId="{C4710107-82F3-465B-BFDD-093F312A834D}" srcOrd="0" destOrd="0" presId="urn:microsoft.com/office/officeart/2008/layout/VerticalAccentList"/>
    <dgm:cxn modelId="{E5AD940B-B314-41E7-B0F2-692A6C781219}" srcId="{68102D9A-79BB-4BBE-92BE-54A6C2AB07DA}" destId="{24EB110E-3DAA-459F-A350-57AACFDAC328}" srcOrd="2" destOrd="0" parTransId="{1F91E561-E732-4F2C-B489-9336737E4DDC}" sibTransId="{46FB304A-621C-450B-B87D-30863FAE63A8}"/>
    <dgm:cxn modelId="{E46ADA6A-DC48-4782-B1CB-AE8A8A0E3C33}" srcId="{68102D9A-79BB-4BBE-92BE-54A6C2AB07DA}" destId="{251A1092-8ED0-478F-9999-BA36DB87DEC5}" srcOrd="0" destOrd="0" parTransId="{7D2EADA4-0816-40E5-8805-085F11CD13B6}" sibTransId="{B8D2D757-33E8-45F9-82E2-14137B9A35C6}"/>
    <dgm:cxn modelId="{4A35FA56-D795-4EF2-B9FD-B5DACA9D3D7A}" srcId="{68102D9A-79BB-4BBE-92BE-54A6C2AB07DA}" destId="{54F9E4A9-34F4-4B98-9E11-DB45E2D05441}" srcOrd="1" destOrd="0" parTransId="{1E550BC9-D155-429C-AE24-F366CCFA5B38}" sibTransId="{29F78B9F-CB21-47AB-83E9-FA2B3EF61133}"/>
    <dgm:cxn modelId="{1530E905-F376-446D-959C-7A44690D23D2}" type="presOf" srcId="{54F9E4A9-34F4-4B98-9E11-DB45E2D05441}" destId="{55C2516D-FD43-40EB-8B7E-6C96A57BE1F7}" srcOrd="0" destOrd="0" presId="urn:microsoft.com/office/officeart/2008/layout/VerticalAccentList"/>
    <dgm:cxn modelId="{729FD087-9BB6-476D-A176-FC728CEE7784}" srcId="{68102D9A-79BB-4BBE-92BE-54A6C2AB07DA}" destId="{2871CF97-ED08-45F5-B239-505DFD5C696A}" srcOrd="3" destOrd="0" parTransId="{431BD626-9F0A-469A-84FC-C5935B8495A1}" sibTransId="{E26EC6F5-2DF4-4AA9-B915-744C486CF5B4}"/>
    <dgm:cxn modelId="{5C0BB3CE-D0B5-4C61-AEC1-7B5F9839D1BC}" type="presOf" srcId="{24EB110E-3DAA-459F-A350-57AACFDAC328}" destId="{025DF1E3-D1DA-41C8-A71D-3336BEBD1B9F}" srcOrd="0" destOrd="0" presId="urn:microsoft.com/office/officeart/2008/layout/VerticalAccentList"/>
    <dgm:cxn modelId="{975ECD68-EDDB-4615-815E-5D933B6F0510}" type="presOf" srcId="{251A1092-8ED0-478F-9999-BA36DB87DEC5}" destId="{3A2E7757-4A25-444C-ACCC-DE40739FFA62}" srcOrd="0" destOrd="0" presId="urn:microsoft.com/office/officeart/2008/layout/VerticalAccentList"/>
    <dgm:cxn modelId="{457F5AC3-9617-4960-99FC-625BE9EDAA0C}" type="presOf" srcId="{2871CF97-ED08-45F5-B239-505DFD5C696A}" destId="{5A3B2656-CD49-4A4C-BD76-3E03816B50EA}" srcOrd="0" destOrd="0" presId="urn:microsoft.com/office/officeart/2008/layout/VerticalAccentList"/>
    <dgm:cxn modelId="{F91C3C0E-78BE-4417-ACDE-DCF04103D336}" type="presParOf" srcId="{C4710107-82F3-465B-BFDD-093F312A834D}" destId="{F90243AB-3AC7-45DB-970D-67A3ADE40550}" srcOrd="0" destOrd="0" presId="urn:microsoft.com/office/officeart/2008/layout/VerticalAccentList"/>
    <dgm:cxn modelId="{7D85567A-2882-4264-B6E5-C5A91BF440AC}" type="presParOf" srcId="{F90243AB-3AC7-45DB-970D-67A3ADE40550}" destId="{3A2E7757-4A25-444C-ACCC-DE40739FFA62}" srcOrd="0" destOrd="0" presId="urn:microsoft.com/office/officeart/2008/layout/VerticalAccentList"/>
    <dgm:cxn modelId="{83096AA4-D27F-416A-B5D7-2D15B5B8E5AD}" type="presParOf" srcId="{C4710107-82F3-465B-BFDD-093F312A834D}" destId="{CEB8645F-2376-498D-8FA4-5A7338A38EBB}" srcOrd="1" destOrd="0" presId="urn:microsoft.com/office/officeart/2008/layout/VerticalAccentList"/>
    <dgm:cxn modelId="{54DAA8A0-D401-419D-809B-98633EACED8A}" type="presParOf" srcId="{CEB8645F-2376-498D-8FA4-5A7338A38EBB}" destId="{BDB29590-905F-49EF-8D1F-D390251287FD}" srcOrd="0" destOrd="0" presId="urn:microsoft.com/office/officeart/2008/layout/VerticalAccentList"/>
    <dgm:cxn modelId="{474CC09C-A0AA-4331-BBDB-FFC9DDCA2F25}" type="presParOf" srcId="{CEB8645F-2376-498D-8FA4-5A7338A38EBB}" destId="{DBB6DA15-C9D3-48FB-9E21-E6CCE78214B6}" srcOrd="1" destOrd="0" presId="urn:microsoft.com/office/officeart/2008/layout/VerticalAccentList"/>
    <dgm:cxn modelId="{41ADAAA5-58B3-44B8-9C9D-25A14265F0A2}" type="presParOf" srcId="{CEB8645F-2376-498D-8FA4-5A7338A38EBB}" destId="{FC5354F5-9743-4297-9E8F-2F8D080CFF59}" srcOrd="2" destOrd="0" presId="urn:microsoft.com/office/officeart/2008/layout/VerticalAccentList"/>
    <dgm:cxn modelId="{0F32865A-7774-4BC3-85B8-3611A2456386}" type="presParOf" srcId="{CEB8645F-2376-498D-8FA4-5A7338A38EBB}" destId="{096EBE0B-94A6-477F-94FE-31F010396888}" srcOrd="3" destOrd="0" presId="urn:microsoft.com/office/officeart/2008/layout/VerticalAccentList"/>
    <dgm:cxn modelId="{FC63EFBF-BA70-493C-BB96-A651AECE870F}" type="presParOf" srcId="{CEB8645F-2376-498D-8FA4-5A7338A38EBB}" destId="{E5EFD225-5914-431F-AEB4-00A940505CDA}" srcOrd="4" destOrd="0" presId="urn:microsoft.com/office/officeart/2008/layout/VerticalAccentList"/>
    <dgm:cxn modelId="{8F7E556C-6E3F-4DAB-970F-754D83F85D38}" type="presParOf" srcId="{CEB8645F-2376-498D-8FA4-5A7338A38EBB}" destId="{E3BFF0AA-4D96-4B14-923F-C698CC3CDEEA}" srcOrd="5" destOrd="0" presId="urn:microsoft.com/office/officeart/2008/layout/VerticalAccentList"/>
    <dgm:cxn modelId="{8702280E-C908-4575-9E59-AC2A1CF3B384}" type="presParOf" srcId="{CEB8645F-2376-498D-8FA4-5A7338A38EBB}" destId="{FE184E58-366D-44E1-ACC9-8879F549FA36}" srcOrd="6" destOrd="0" presId="urn:microsoft.com/office/officeart/2008/layout/VerticalAccentList"/>
    <dgm:cxn modelId="{C969D21D-C663-44F9-8252-1535CB44301A}" type="presParOf" srcId="{C4710107-82F3-465B-BFDD-093F312A834D}" destId="{ACF7D472-9CE1-4865-8E20-5E3FF7323262}" srcOrd="2" destOrd="0" presId="urn:microsoft.com/office/officeart/2008/layout/VerticalAccentList"/>
    <dgm:cxn modelId="{FD736864-68C8-4FA0-9FD3-A6097EC125F3}" type="presParOf" srcId="{C4710107-82F3-465B-BFDD-093F312A834D}" destId="{E824FDB1-97B4-4816-BF49-63DC458713DF}" srcOrd="3" destOrd="0" presId="urn:microsoft.com/office/officeart/2008/layout/VerticalAccentList"/>
    <dgm:cxn modelId="{13FF536E-AF0A-4D7B-803E-8BD305396813}" type="presParOf" srcId="{E824FDB1-97B4-4816-BF49-63DC458713DF}" destId="{55C2516D-FD43-40EB-8B7E-6C96A57BE1F7}" srcOrd="0" destOrd="0" presId="urn:microsoft.com/office/officeart/2008/layout/VerticalAccentList"/>
    <dgm:cxn modelId="{91993E64-DDC2-4561-8D99-C21F410EEB95}" type="presParOf" srcId="{C4710107-82F3-465B-BFDD-093F312A834D}" destId="{95755257-4687-4CB6-9A7A-3B82F6754A43}" srcOrd="4" destOrd="0" presId="urn:microsoft.com/office/officeart/2008/layout/VerticalAccentList"/>
    <dgm:cxn modelId="{9EDF713C-58E1-4326-B5E6-5464EC67025C}" type="presParOf" srcId="{95755257-4687-4CB6-9A7A-3B82F6754A43}" destId="{A4A0FE6B-BEFA-4C85-90A4-BD657DFC3F38}" srcOrd="0" destOrd="0" presId="urn:microsoft.com/office/officeart/2008/layout/VerticalAccentList"/>
    <dgm:cxn modelId="{5F1F30FB-C810-4832-8207-69FAAF8AB208}" type="presParOf" srcId="{95755257-4687-4CB6-9A7A-3B82F6754A43}" destId="{5F3146CF-63EC-4345-B33B-168A4D7B76F2}" srcOrd="1" destOrd="0" presId="urn:microsoft.com/office/officeart/2008/layout/VerticalAccentList"/>
    <dgm:cxn modelId="{4A549063-2C2C-4A2C-9140-677559361361}" type="presParOf" srcId="{95755257-4687-4CB6-9A7A-3B82F6754A43}" destId="{2022878D-DE3E-415C-912D-4E0A60D77046}" srcOrd="2" destOrd="0" presId="urn:microsoft.com/office/officeart/2008/layout/VerticalAccentList"/>
    <dgm:cxn modelId="{482FF256-C4EE-4683-8F80-2B8B7AFB4169}" type="presParOf" srcId="{95755257-4687-4CB6-9A7A-3B82F6754A43}" destId="{3F6BF852-89BA-4DA1-9602-6C8801F50621}" srcOrd="3" destOrd="0" presId="urn:microsoft.com/office/officeart/2008/layout/VerticalAccentList"/>
    <dgm:cxn modelId="{87A38386-91B5-4AA4-94BE-3E1E0E36BEA8}" type="presParOf" srcId="{95755257-4687-4CB6-9A7A-3B82F6754A43}" destId="{57A66D7F-A33E-42DE-9E38-E7F8AED9FE62}" srcOrd="4" destOrd="0" presId="urn:microsoft.com/office/officeart/2008/layout/VerticalAccentList"/>
    <dgm:cxn modelId="{78F4B496-AEA1-4781-998E-DAA1615D0DB7}" type="presParOf" srcId="{95755257-4687-4CB6-9A7A-3B82F6754A43}" destId="{F72DCD4B-ADEF-4810-86DD-5EA7428A87FC}" srcOrd="5" destOrd="0" presId="urn:microsoft.com/office/officeart/2008/layout/VerticalAccentList"/>
    <dgm:cxn modelId="{DDC6BAE5-9886-490C-A9FD-4A49AABD9ABD}" type="presParOf" srcId="{95755257-4687-4CB6-9A7A-3B82F6754A43}" destId="{9FF79120-BA50-4752-AB41-D61479D789D4}" srcOrd="6" destOrd="0" presId="urn:microsoft.com/office/officeart/2008/layout/VerticalAccentList"/>
    <dgm:cxn modelId="{D6305F27-D73E-41CA-892F-77E79E423815}" type="presParOf" srcId="{C4710107-82F3-465B-BFDD-093F312A834D}" destId="{EEC1DA8E-A1D5-4EB4-A828-D8B4BBFCBC17}" srcOrd="5" destOrd="0" presId="urn:microsoft.com/office/officeart/2008/layout/VerticalAccentList"/>
    <dgm:cxn modelId="{BF8D025B-7003-4C1F-8D5F-C8FA957BF1FF}" type="presParOf" srcId="{C4710107-82F3-465B-BFDD-093F312A834D}" destId="{3D3B4D56-BF89-4CD8-B84F-0BA5A972A875}" srcOrd="6" destOrd="0" presId="urn:microsoft.com/office/officeart/2008/layout/VerticalAccentList"/>
    <dgm:cxn modelId="{2FBC49D6-5A68-4598-8FCE-B6A002F2CD44}" type="presParOf" srcId="{3D3B4D56-BF89-4CD8-B84F-0BA5A972A875}" destId="{025DF1E3-D1DA-41C8-A71D-3336BEBD1B9F}" srcOrd="0" destOrd="0" presId="urn:microsoft.com/office/officeart/2008/layout/VerticalAccentList"/>
    <dgm:cxn modelId="{E00A5B10-B3A9-47C2-A57C-9C677B88CB40}" type="presParOf" srcId="{C4710107-82F3-465B-BFDD-093F312A834D}" destId="{4030F89F-68BE-41D8-A2A2-65146B38F0BB}" srcOrd="7" destOrd="0" presId="urn:microsoft.com/office/officeart/2008/layout/VerticalAccentList"/>
    <dgm:cxn modelId="{806046E4-64E2-4924-87A0-19B4CDD3F377}" type="presParOf" srcId="{4030F89F-68BE-41D8-A2A2-65146B38F0BB}" destId="{116156E1-5957-4AC2-9683-ACB932304ED4}" srcOrd="0" destOrd="0" presId="urn:microsoft.com/office/officeart/2008/layout/VerticalAccentList"/>
    <dgm:cxn modelId="{A98F8710-1263-4601-8756-20F2CB59DDB2}" type="presParOf" srcId="{4030F89F-68BE-41D8-A2A2-65146B38F0BB}" destId="{CFBCEAD6-6888-4F00-8930-EF08B3570784}" srcOrd="1" destOrd="0" presId="urn:microsoft.com/office/officeart/2008/layout/VerticalAccentList"/>
    <dgm:cxn modelId="{1C43BEA6-17BC-4745-BEAB-B1527239351A}" type="presParOf" srcId="{4030F89F-68BE-41D8-A2A2-65146B38F0BB}" destId="{17947F93-E339-46F9-AB8E-050C38FD8081}" srcOrd="2" destOrd="0" presId="urn:microsoft.com/office/officeart/2008/layout/VerticalAccentList"/>
    <dgm:cxn modelId="{C3E6379A-A401-4D62-B4C6-9741BE9356F2}" type="presParOf" srcId="{4030F89F-68BE-41D8-A2A2-65146B38F0BB}" destId="{127D978C-00BD-40E1-8AEC-6DE064908463}" srcOrd="3" destOrd="0" presId="urn:microsoft.com/office/officeart/2008/layout/VerticalAccentList"/>
    <dgm:cxn modelId="{5BEA73D2-1520-4B02-81C6-CE95C1A76818}" type="presParOf" srcId="{4030F89F-68BE-41D8-A2A2-65146B38F0BB}" destId="{12844730-6098-4235-BE12-23A9801DD6BD}" srcOrd="4" destOrd="0" presId="urn:microsoft.com/office/officeart/2008/layout/VerticalAccentList"/>
    <dgm:cxn modelId="{BCCD917A-356B-4F02-9A40-F31703C4B13C}" type="presParOf" srcId="{4030F89F-68BE-41D8-A2A2-65146B38F0BB}" destId="{8135BDEF-DFB5-4C20-B112-43EDE101C838}" srcOrd="5" destOrd="0" presId="urn:microsoft.com/office/officeart/2008/layout/VerticalAccentList"/>
    <dgm:cxn modelId="{E0F0137F-FF90-4275-836A-7C7414E79FF5}" type="presParOf" srcId="{4030F89F-68BE-41D8-A2A2-65146B38F0BB}" destId="{FCBC6E97-0DFA-40D4-B270-12E3EBF33CA0}" srcOrd="6" destOrd="0" presId="urn:microsoft.com/office/officeart/2008/layout/VerticalAccentList"/>
    <dgm:cxn modelId="{11638D26-82B1-4947-AF5D-D72C0B899498}" type="presParOf" srcId="{C4710107-82F3-465B-BFDD-093F312A834D}" destId="{3CB12A40-0E67-4B66-911E-21751EE9AF99}" srcOrd="8" destOrd="0" presId="urn:microsoft.com/office/officeart/2008/layout/VerticalAccentList"/>
    <dgm:cxn modelId="{9EA8D58C-4E0B-4294-BCAA-9E198DAAF7A6}" type="presParOf" srcId="{C4710107-82F3-465B-BFDD-093F312A834D}" destId="{33F1D0E3-8354-452D-9B66-F600AB92904D}" srcOrd="9" destOrd="0" presId="urn:microsoft.com/office/officeart/2008/layout/VerticalAccentList"/>
    <dgm:cxn modelId="{BBAE699D-0236-4F1D-933A-21D62ED55B97}" type="presParOf" srcId="{33F1D0E3-8354-452D-9B66-F600AB92904D}" destId="{5A3B2656-CD49-4A4C-BD76-3E03816B50EA}" srcOrd="0" destOrd="0" presId="urn:microsoft.com/office/officeart/2008/layout/VerticalAccentList"/>
    <dgm:cxn modelId="{764F16DD-A541-4742-A2F8-143AACFAC7DC}" type="presParOf" srcId="{C4710107-82F3-465B-BFDD-093F312A834D}" destId="{C11C4AD8-BF00-4795-90CC-105B848C3307}" srcOrd="10" destOrd="0" presId="urn:microsoft.com/office/officeart/2008/layout/VerticalAccentList"/>
    <dgm:cxn modelId="{64641E46-6C6C-4E8E-A7AC-DE0A540382C4}" type="presParOf" srcId="{C11C4AD8-BF00-4795-90CC-105B848C3307}" destId="{B7F592D8-0DD0-48EC-8B66-25B6E9F300A6}" srcOrd="0" destOrd="0" presId="urn:microsoft.com/office/officeart/2008/layout/VerticalAccentList"/>
    <dgm:cxn modelId="{B20ECE49-97B6-4E44-94AF-DEDBAF44D73A}" type="presParOf" srcId="{C11C4AD8-BF00-4795-90CC-105B848C3307}" destId="{021CAEDD-D99B-4D64-A042-2E548856ECF6}" srcOrd="1" destOrd="0" presId="urn:microsoft.com/office/officeart/2008/layout/VerticalAccentList"/>
    <dgm:cxn modelId="{5F2F52A9-3305-42B5-B71C-618A116543AF}" type="presParOf" srcId="{C11C4AD8-BF00-4795-90CC-105B848C3307}" destId="{4CBBC83E-1CEE-4892-BB8E-8B3F55D03D80}" srcOrd="2" destOrd="0" presId="urn:microsoft.com/office/officeart/2008/layout/VerticalAccentList"/>
    <dgm:cxn modelId="{A704A57F-B897-4245-9E1D-758C5DF8FD6F}" type="presParOf" srcId="{C11C4AD8-BF00-4795-90CC-105B848C3307}" destId="{CCA5E694-FD17-4785-893B-AB5AD60265D1}" srcOrd="3" destOrd="0" presId="urn:microsoft.com/office/officeart/2008/layout/VerticalAccentList"/>
    <dgm:cxn modelId="{2632A520-05EB-4EB1-84A5-6154E1F07313}" type="presParOf" srcId="{C11C4AD8-BF00-4795-90CC-105B848C3307}" destId="{9120952D-BA94-453C-A214-CC58EB8D74C1}" srcOrd="4" destOrd="0" presId="urn:microsoft.com/office/officeart/2008/layout/VerticalAccentList"/>
    <dgm:cxn modelId="{0599CEDB-B1DA-4A26-8428-261C9E20D594}" type="presParOf" srcId="{C11C4AD8-BF00-4795-90CC-105B848C3307}" destId="{B88B24A2-0881-4A44-A56E-C3E10A3FF905}" srcOrd="5" destOrd="0" presId="urn:microsoft.com/office/officeart/2008/layout/VerticalAccentList"/>
    <dgm:cxn modelId="{4B1BB790-D494-4710-B32A-86DBF853DFF2}" type="presParOf" srcId="{C11C4AD8-BF00-4795-90CC-105B848C3307}" destId="{C2450589-D5C3-46F2-BE64-519E1F66A36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7757-4A25-444C-ACCC-DE40739FFA62}">
      <dsp:nvSpPr>
        <dsp:cNvPr id="0" name=""/>
        <dsp:cNvSpPr/>
      </dsp:nvSpPr>
      <dsp:spPr>
        <a:xfrm>
          <a:off x="441385" y="905974"/>
          <a:ext cx="7868036" cy="71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441385" y="905974"/>
        <a:ext cx="7868036" cy="715276"/>
      </dsp:txXfrm>
    </dsp:sp>
    <dsp:sp modelId="{BDB29590-905F-49EF-8D1F-D390251287FD}">
      <dsp:nvSpPr>
        <dsp:cNvPr id="0" name=""/>
        <dsp:cNvSpPr/>
      </dsp:nvSpPr>
      <dsp:spPr>
        <a:xfrm>
          <a:off x="441385" y="162125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B6DA15-C9D3-48FB-9E21-E6CCE78214B6}">
      <dsp:nvSpPr>
        <dsp:cNvPr id="0" name=""/>
        <dsp:cNvSpPr/>
      </dsp:nvSpPr>
      <dsp:spPr>
        <a:xfrm>
          <a:off x="1551653" y="162125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5354F5-9743-4297-9E8F-2F8D080CFF59}">
      <dsp:nvSpPr>
        <dsp:cNvPr id="0" name=""/>
        <dsp:cNvSpPr/>
      </dsp:nvSpPr>
      <dsp:spPr>
        <a:xfrm>
          <a:off x="2661920" y="162125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6EBE0B-94A6-477F-94FE-31F010396888}">
      <dsp:nvSpPr>
        <dsp:cNvPr id="0" name=""/>
        <dsp:cNvSpPr/>
      </dsp:nvSpPr>
      <dsp:spPr>
        <a:xfrm>
          <a:off x="3772187" y="162125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EFD225-5914-431F-AEB4-00A940505CDA}">
      <dsp:nvSpPr>
        <dsp:cNvPr id="0" name=""/>
        <dsp:cNvSpPr/>
      </dsp:nvSpPr>
      <dsp:spPr>
        <a:xfrm>
          <a:off x="4882455" y="162125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BFF0AA-4D96-4B14-923F-C698CC3CDEEA}">
      <dsp:nvSpPr>
        <dsp:cNvPr id="0" name=""/>
        <dsp:cNvSpPr/>
      </dsp:nvSpPr>
      <dsp:spPr>
        <a:xfrm>
          <a:off x="5992722" y="162125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184E58-366D-44E1-ACC9-8879F549FA36}">
      <dsp:nvSpPr>
        <dsp:cNvPr id="0" name=""/>
        <dsp:cNvSpPr/>
      </dsp:nvSpPr>
      <dsp:spPr>
        <a:xfrm>
          <a:off x="7102989" y="162125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C2516D-FD43-40EB-8B7E-6C96A57BE1F7}">
      <dsp:nvSpPr>
        <dsp:cNvPr id="0" name=""/>
        <dsp:cNvSpPr/>
      </dsp:nvSpPr>
      <dsp:spPr>
        <a:xfrm>
          <a:off x="441385" y="1910284"/>
          <a:ext cx="7868036" cy="71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ШКІЛЬНА – 59 %</a:t>
          </a:r>
          <a:endParaRPr lang="uk-UA" sz="28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441385" y="1910284"/>
        <a:ext cx="7868036" cy="715276"/>
      </dsp:txXfrm>
    </dsp:sp>
    <dsp:sp modelId="{A4A0FE6B-BEFA-4C85-90A4-BD657DFC3F38}">
      <dsp:nvSpPr>
        <dsp:cNvPr id="0" name=""/>
        <dsp:cNvSpPr/>
      </dsp:nvSpPr>
      <dsp:spPr>
        <a:xfrm>
          <a:off x="441385" y="262556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3146CF-63EC-4345-B33B-168A4D7B76F2}">
      <dsp:nvSpPr>
        <dsp:cNvPr id="0" name=""/>
        <dsp:cNvSpPr/>
      </dsp:nvSpPr>
      <dsp:spPr>
        <a:xfrm>
          <a:off x="1551653" y="262556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22878D-DE3E-415C-912D-4E0A60D77046}">
      <dsp:nvSpPr>
        <dsp:cNvPr id="0" name=""/>
        <dsp:cNvSpPr/>
      </dsp:nvSpPr>
      <dsp:spPr>
        <a:xfrm>
          <a:off x="2661920" y="262556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6BF852-89BA-4DA1-9602-6C8801F50621}">
      <dsp:nvSpPr>
        <dsp:cNvPr id="0" name=""/>
        <dsp:cNvSpPr/>
      </dsp:nvSpPr>
      <dsp:spPr>
        <a:xfrm>
          <a:off x="3772187" y="262556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A66D7F-A33E-42DE-9E38-E7F8AED9FE62}">
      <dsp:nvSpPr>
        <dsp:cNvPr id="0" name=""/>
        <dsp:cNvSpPr/>
      </dsp:nvSpPr>
      <dsp:spPr>
        <a:xfrm>
          <a:off x="4882455" y="262556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2DCD4B-ADEF-4810-86DD-5EA7428A87FC}">
      <dsp:nvSpPr>
        <dsp:cNvPr id="0" name=""/>
        <dsp:cNvSpPr/>
      </dsp:nvSpPr>
      <dsp:spPr>
        <a:xfrm>
          <a:off x="5992722" y="262556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F79120-BA50-4752-AB41-D61479D789D4}">
      <dsp:nvSpPr>
        <dsp:cNvPr id="0" name=""/>
        <dsp:cNvSpPr/>
      </dsp:nvSpPr>
      <dsp:spPr>
        <a:xfrm>
          <a:off x="7102989" y="262556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5DF1E3-D1DA-41C8-A71D-3336BEBD1B9F}">
      <dsp:nvSpPr>
        <dsp:cNvPr id="0" name=""/>
        <dsp:cNvSpPr/>
      </dsp:nvSpPr>
      <dsp:spPr>
        <a:xfrm>
          <a:off x="441385" y="2914594"/>
          <a:ext cx="7868036" cy="71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МІЖОСОБИСТІСНА – 48 %</a:t>
          </a:r>
          <a:endParaRPr lang="uk-UA" sz="30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441385" y="2914594"/>
        <a:ext cx="7868036" cy="715276"/>
      </dsp:txXfrm>
    </dsp:sp>
    <dsp:sp modelId="{116156E1-5957-4AC2-9683-ACB932304ED4}">
      <dsp:nvSpPr>
        <dsp:cNvPr id="0" name=""/>
        <dsp:cNvSpPr/>
      </dsp:nvSpPr>
      <dsp:spPr>
        <a:xfrm>
          <a:off x="441385" y="362987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CEAD6-6888-4F00-8930-EF08B3570784}">
      <dsp:nvSpPr>
        <dsp:cNvPr id="0" name=""/>
        <dsp:cNvSpPr/>
      </dsp:nvSpPr>
      <dsp:spPr>
        <a:xfrm>
          <a:off x="1551653" y="362987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947F93-E339-46F9-AB8E-050C38FD8081}">
      <dsp:nvSpPr>
        <dsp:cNvPr id="0" name=""/>
        <dsp:cNvSpPr/>
      </dsp:nvSpPr>
      <dsp:spPr>
        <a:xfrm>
          <a:off x="2661920" y="362987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7D978C-00BD-40E1-8AEC-6DE064908463}">
      <dsp:nvSpPr>
        <dsp:cNvPr id="0" name=""/>
        <dsp:cNvSpPr/>
      </dsp:nvSpPr>
      <dsp:spPr>
        <a:xfrm>
          <a:off x="3772187" y="362987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844730-6098-4235-BE12-23A9801DD6BD}">
      <dsp:nvSpPr>
        <dsp:cNvPr id="0" name=""/>
        <dsp:cNvSpPr/>
      </dsp:nvSpPr>
      <dsp:spPr>
        <a:xfrm>
          <a:off x="4882455" y="362987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35BDEF-DFB5-4C20-B112-43EDE101C838}">
      <dsp:nvSpPr>
        <dsp:cNvPr id="0" name=""/>
        <dsp:cNvSpPr/>
      </dsp:nvSpPr>
      <dsp:spPr>
        <a:xfrm>
          <a:off x="5992722" y="362987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BC6E97-0DFA-40D4-B270-12E3EBF33CA0}">
      <dsp:nvSpPr>
        <dsp:cNvPr id="0" name=""/>
        <dsp:cNvSpPr/>
      </dsp:nvSpPr>
      <dsp:spPr>
        <a:xfrm>
          <a:off x="7102989" y="3629870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3B2656-CD49-4A4C-BD76-3E03816B50EA}">
      <dsp:nvSpPr>
        <dsp:cNvPr id="0" name=""/>
        <dsp:cNvSpPr/>
      </dsp:nvSpPr>
      <dsp:spPr>
        <a:xfrm>
          <a:off x="467114" y="3970367"/>
          <a:ext cx="7868036" cy="71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САМООЦІНОЧНА – 23%</a:t>
          </a:r>
          <a:endParaRPr lang="uk-UA" sz="30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467114" y="3970367"/>
        <a:ext cx="7868036" cy="715276"/>
      </dsp:txXfrm>
    </dsp:sp>
    <dsp:sp modelId="{B7F592D8-0DD0-48EC-8B66-25B6E9F300A6}">
      <dsp:nvSpPr>
        <dsp:cNvPr id="0" name=""/>
        <dsp:cNvSpPr/>
      </dsp:nvSpPr>
      <dsp:spPr>
        <a:xfrm>
          <a:off x="360544" y="4672778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1CAEDD-D99B-4D64-A042-2E548856ECF6}">
      <dsp:nvSpPr>
        <dsp:cNvPr id="0" name=""/>
        <dsp:cNvSpPr/>
      </dsp:nvSpPr>
      <dsp:spPr>
        <a:xfrm>
          <a:off x="1551653" y="4634179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BBC83E-1CEE-4892-BB8E-8B3F55D03D80}">
      <dsp:nvSpPr>
        <dsp:cNvPr id="0" name=""/>
        <dsp:cNvSpPr/>
      </dsp:nvSpPr>
      <dsp:spPr>
        <a:xfrm>
          <a:off x="2661920" y="4634179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A5E694-FD17-4785-893B-AB5AD60265D1}">
      <dsp:nvSpPr>
        <dsp:cNvPr id="0" name=""/>
        <dsp:cNvSpPr/>
      </dsp:nvSpPr>
      <dsp:spPr>
        <a:xfrm>
          <a:off x="3772187" y="4634179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0952D-BA94-453C-A214-CC58EB8D74C1}">
      <dsp:nvSpPr>
        <dsp:cNvPr id="0" name=""/>
        <dsp:cNvSpPr/>
      </dsp:nvSpPr>
      <dsp:spPr>
        <a:xfrm>
          <a:off x="4882455" y="4634179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8B24A2-0881-4A44-A56E-C3E10A3FF905}">
      <dsp:nvSpPr>
        <dsp:cNvPr id="0" name=""/>
        <dsp:cNvSpPr/>
      </dsp:nvSpPr>
      <dsp:spPr>
        <a:xfrm>
          <a:off x="5992722" y="4634179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450589-D5C3-46F2-BE64-519E1F66A364}">
      <dsp:nvSpPr>
        <dsp:cNvPr id="0" name=""/>
        <dsp:cNvSpPr/>
      </dsp:nvSpPr>
      <dsp:spPr>
        <a:xfrm>
          <a:off x="7102989" y="4634179"/>
          <a:ext cx="1049071" cy="17484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80304" y="376492"/>
            <a:ext cx="6254496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Успішна адаптація </a:t>
            </a:r>
          </a:p>
          <a:p>
            <a:pPr algn="ctr"/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учнів 5-го класу</a:t>
            </a:r>
          </a:p>
          <a:p>
            <a:pPr algn="ctr"/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 навчання</a:t>
            </a:r>
          </a:p>
          <a:p>
            <a:pPr algn="ctr"/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Підготувала Практичний </a:t>
            </a:r>
            <a:r>
              <a:rPr lang="uk-UA" sz="2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психолог </a:t>
            </a:r>
          </a:p>
          <a:p>
            <a:pPr algn="ctr"/>
            <a:r>
              <a:rPr lang="uk-UA" sz="2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Гузенюк</a:t>
            </a:r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Анна Сергіївна </a:t>
            </a:r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47" y="0"/>
            <a:ext cx="58483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3054" y="178415"/>
            <a:ext cx="82830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Методика </a:t>
            </a:r>
          </a:p>
          <a:p>
            <a:pPr algn="ctr"/>
            <a:r>
              <a:rPr lang="uk-UA" sz="54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на визначення самооцінки</a:t>
            </a:r>
            <a:endParaRPr lang="uk-UA" sz="5400" b="1" cap="none" spc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384" y="2734056"/>
            <a:ext cx="7799832" cy="222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Bookman Old Style" panose="02050604050505020204" pitchFamily="18" charset="0"/>
              </a:rPr>
              <a:t>Негативне сприймання – 0 %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Bookman Old Style" panose="02050604050505020204" pitchFamily="18" charset="0"/>
              </a:rPr>
              <a:t>Нейтральне сприймання – 14 % </a:t>
            </a:r>
            <a:endParaRPr lang="uk-UA" sz="32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Bookman Old Style" panose="02050604050505020204" pitchFamily="18" charset="0"/>
              </a:rPr>
              <a:t>Позитивне сприймання – 86 %</a:t>
            </a:r>
          </a:p>
        </p:txBody>
      </p:sp>
    </p:spTree>
    <p:extLst>
      <p:ext uri="{BB962C8B-B14F-4D97-AF65-F5344CB8AC3E}">
        <p14:creationId xmlns:p14="http://schemas.microsoft.com/office/powerpoint/2010/main" val="35891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484725"/>
              </p:ext>
            </p:extLst>
          </p:nvPr>
        </p:nvGraphicFramePr>
        <p:xfrm>
          <a:off x="251520" y="1340771"/>
          <a:ext cx="8568952" cy="4914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028"/>
                <a:gridCol w="2148729"/>
                <a:gridCol w="2136195"/>
              </a:tblGrid>
              <a:tr h="357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Чому ти вчишся 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Так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Ні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Це мій обов’язок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Хочу бути грамотним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Хочу бути корисним громадянином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 хочу підводити свій клас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Хочу бути розумним і обізнаним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Хочу отриати міцні й глибокі знання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Хочу навчитися працювати самостійно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Усі вчаться, і я - також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Батьки примушують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Подобається отримувати гарні оцінки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Щоб похвалив учитель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Щоб зімною дружили однокласники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Примушує класний керівник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Хочу вчитися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Мені цікаво , я отримую задоволення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94705" y="182330"/>
            <a:ext cx="6593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Методика «Вивчення ставлення до навчання » Г.М. </a:t>
            </a:r>
            <a:r>
              <a:rPr lang="uk-UA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Казанцева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855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57692"/>
              </p:ext>
            </p:extLst>
          </p:nvPr>
        </p:nvGraphicFramePr>
        <p:xfrm>
          <a:off x="1331640" y="1654173"/>
          <a:ext cx="6984776" cy="4943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023"/>
                <a:gridCol w="1817166"/>
                <a:gridCol w="1675587"/>
              </a:tblGrid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Я переживаю в школі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спокій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втому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нудьгу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радість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Впевненість у собі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занепокоєння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Незадоволення собою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роздратування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сумніви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образу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Почуття приниження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Тривогу за майбутнє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вдячність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Симпатію до вчителя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Бажання повертатися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3803" y="117937"/>
            <a:ext cx="5512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Методика «Я переживаю у школі</a:t>
            </a:r>
            <a:b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 емоції)»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709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70985" y="-103031"/>
            <a:ext cx="77483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Моє ставлення до предмета</a:t>
            </a:r>
            <a:endParaRPr lang="uk-UA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47" y="788595"/>
            <a:ext cx="8485632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Укр.мова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79%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Укр.літ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-82 %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Математика-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71%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Польська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мова-82%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Технології-73%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Осн.здоров’я-90%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Історії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України-89%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Англ.мова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-76%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Ф-ра-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99%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Образотворче мистецтво  -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83%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добросусідства-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Класний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керівник-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86 %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Наталія Вікторівна-79%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Зарубіжна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71%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Пізнаємо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природу-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81%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Інформатика-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84%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Музика-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/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◊"/>
            </a:pPr>
            <a:endParaRPr lang="uk-UA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74904" y="100209"/>
            <a:ext cx="8430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endParaRPr lang="ru-RU" altLang="ru-RU" sz="1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904" y="377208"/>
            <a:ext cx="7906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Моє ставлення до вчителя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904" y="1859340"/>
            <a:ext cx="64830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/>
              <a:t>Анас</a:t>
            </a:r>
            <a:r>
              <a:rPr lang="ru-RU" sz="2800" dirty="0" err="1"/>
              <a:t>тас</a:t>
            </a:r>
            <a:r>
              <a:rPr lang="uk-UA" sz="2800" dirty="0" err="1"/>
              <a:t>ія</a:t>
            </a:r>
            <a:r>
              <a:rPr lang="uk-UA" sz="2800" dirty="0"/>
              <a:t> Володимирівна – </a:t>
            </a:r>
            <a:r>
              <a:rPr lang="uk-UA" sz="2800" dirty="0" smtClean="0"/>
              <a:t>83%</a:t>
            </a:r>
            <a:endParaRPr lang="ru-RU" sz="2800" dirty="0"/>
          </a:p>
          <a:p>
            <a:r>
              <a:rPr lang="uk-UA" sz="2800" dirty="0"/>
              <a:t>Інна Павлівна – </a:t>
            </a:r>
            <a:r>
              <a:rPr lang="uk-UA" sz="2800" dirty="0" smtClean="0"/>
              <a:t>79 %</a:t>
            </a:r>
          </a:p>
          <a:p>
            <a:r>
              <a:rPr lang="uk-UA" sz="2800" dirty="0" smtClean="0"/>
              <a:t>Люба Миколаївна -88%</a:t>
            </a:r>
            <a:endParaRPr lang="ru-RU" sz="2800" dirty="0"/>
          </a:p>
          <a:p>
            <a:r>
              <a:rPr lang="uk-UA" sz="2800" dirty="0"/>
              <a:t>Сергій </a:t>
            </a:r>
            <a:r>
              <a:rPr lang="uk-UA" sz="2800" dirty="0" err="1"/>
              <a:t>Іванович-</a:t>
            </a:r>
            <a:r>
              <a:rPr lang="uk-UA" sz="2800" dirty="0"/>
              <a:t> </a:t>
            </a:r>
            <a:r>
              <a:rPr lang="uk-UA" sz="2800" dirty="0" smtClean="0"/>
              <a:t>71%</a:t>
            </a:r>
            <a:endParaRPr lang="ru-RU" sz="2800" dirty="0"/>
          </a:p>
          <a:p>
            <a:r>
              <a:rPr lang="uk-UA" sz="2800" dirty="0" smtClean="0"/>
              <a:t>Леся Олександрівна </a:t>
            </a:r>
            <a:r>
              <a:rPr lang="uk-UA" sz="2800" dirty="0"/>
              <a:t>– </a:t>
            </a:r>
            <a:r>
              <a:rPr lang="uk-UA" sz="2800" dirty="0" smtClean="0"/>
              <a:t>93 </a:t>
            </a:r>
            <a:r>
              <a:rPr lang="uk-UA" sz="2800" dirty="0"/>
              <a:t>%</a:t>
            </a:r>
            <a:endParaRPr lang="ru-RU" sz="2800" dirty="0"/>
          </a:p>
          <a:p>
            <a:r>
              <a:rPr lang="uk-UA" sz="2800" dirty="0"/>
              <a:t>Надія Сергіївна – </a:t>
            </a:r>
            <a:r>
              <a:rPr lang="uk-UA" sz="2800" dirty="0" smtClean="0"/>
              <a:t>91%</a:t>
            </a:r>
            <a:endParaRPr lang="ru-RU" sz="2800" dirty="0"/>
          </a:p>
          <a:p>
            <a:r>
              <a:rPr lang="uk-UA" sz="2800" dirty="0"/>
              <a:t>Ілля Вікторович – </a:t>
            </a:r>
            <a:r>
              <a:rPr lang="uk-UA" sz="2800" dirty="0" smtClean="0"/>
              <a:t>81% </a:t>
            </a:r>
            <a:endParaRPr lang="ru-RU" sz="2800" dirty="0"/>
          </a:p>
          <a:p>
            <a:r>
              <a:rPr lang="uk-UA" sz="2800" dirty="0"/>
              <a:t>Анатолій Степанович </a:t>
            </a:r>
            <a:r>
              <a:rPr lang="uk-UA" sz="2800" dirty="0" smtClean="0"/>
              <a:t>-91 </a:t>
            </a:r>
            <a:r>
              <a:rPr lang="uk-UA" sz="2800" dirty="0"/>
              <a:t>%</a:t>
            </a:r>
            <a:endParaRPr lang="ru-RU" sz="2800" dirty="0"/>
          </a:p>
          <a:p>
            <a:r>
              <a:rPr lang="uk-UA" sz="2800" dirty="0"/>
              <a:t>Анастасія Василівна – </a:t>
            </a:r>
            <a:r>
              <a:rPr lang="uk-UA" sz="2800" dirty="0" smtClean="0"/>
              <a:t>79%</a:t>
            </a:r>
            <a:endParaRPr lang="ru-RU" sz="2800" dirty="0"/>
          </a:p>
          <a:p>
            <a:r>
              <a:rPr lang="uk-UA" sz="2800" dirty="0" smtClean="0"/>
              <a:t>Наталія </a:t>
            </a:r>
            <a:r>
              <a:rPr lang="uk-UA" sz="2800" dirty="0" err="1"/>
              <a:t>Йосипівна-</a:t>
            </a:r>
            <a:r>
              <a:rPr lang="uk-UA" sz="2800" dirty="0"/>
              <a:t> </a:t>
            </a:r>
            <a:r>
              <a:rPr lang="uk-UA" sz="2800" dirty="0" smtClean="0"/>
              <a:t>80%</a:t>
            </a:r>
            <a:endParaRPr lang="ru-RU" sz="2800" dirty="0"/>
          </a:p>
          <a:p>
            <a:r>
              <a:rPr lang="uk-UA" sz="2800" dirty="0" err="1"/>
              <a:t>Альона</a:t>
            </a:r>
            <a:r>
              <a:rPr lang="uk-UA" sz="2800" dirty="0"/>
              <a:t> </a:t>
            </a:r>
            <a:r>
              <a:rPr lang="uk-UA" sz="2800" dirty="0" err="1"/>
              <a:t>Михайлівна-</a:t>
            </a:r>
            <a:r>
              <a:rPr lang="uk-UA" sz="2800" dirty="0"/>
              <a:t> </a:t>
            </a:r>
            <a:r>
              <a:rPr lang="uk-UA" sz="2800" dirty="0" smtClean="0"/>
              <a:t>90%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53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29" y="1156926"/>
            <a:ext cx="63943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/>
              <a:t>Високий рівень адаптації </a:t>
            </a:r>
            <a:r>
              <a:rPr lang="uk-UA" sz="2000" dirty="0"/>
              <a:t>має </a:t>
            </a:r>
            <a:r>
              <a:rPr lang="uk-UA" sz="2000" dirty="0" smtClean="0"/>
              <a:t>5 учнів, </a:t>
            </a:r>
            <a:r>
              <a:rPr lang="uk-UA" sz="2000" dirty="0"/>
              <a:t>у них високий рівень самооцінки, низький рівень тривожності, високий рівень навчальної мотивації, позитивний соціальний статус у класі);</a:t>
            </a:r>
            <a:endParaRPr lang="ru-RU" sz="2000" dirty="0"/>
          </a:p>
          <a:p>
            <a:pPr lvl="0"/>
            <a:r>
              <a:rPr lang="uk-UA" sz="2000" b="1" dirty="0"/>
              <a:t>середній рівень адаптації</a:t>
            </a:r>
            <a:r>
              <a:rPr lang="uk-UA" sz="2000" dirty="0"/>
              <a:t> має  </a:t>
            </a:r>
            <a:r>
              <a:rPr lang="uk-UA" sz="2000" dirty="0" smtClean="0"/>
              <a:t>12 учнів, </a:t>
            </a:r>
            <a:r>
              <a:rPr lang="uk-UA" sz="2000" dirty="0"/>
              <a:t>у них високий і </a:t>
            </a:r>
            <a:r>
              <a:rPr lang="uk-UA" sz="2000" dirty="0" smtClean="0"/>
              <a:t>середній рівень </a:t>
            </a:r>
            <a:r>
              <a:rPr lang="uk-UA" sz="2000" dirty="0"/>
              <a:t>самооцінки, середній рівень тривожності, високий і середній рівень навчальної мотивації, позитивний соціальний статус у класі);</a:t>
            </a:r>
            <a:endParaRPr lang="ru-RU" sz="2000" dirty="0"/>
          </a:p>
          <a:p>
            <a:pPr lvl="0"/>
            <a:r>
              <a:rPr lang="uk-UA" sz="2000" b="1" dirty="0"/>
              <a:t>низький рівень адаптації має </a:t>
            </a:r>
            <a:r>
              <a:rPr lang="uk-UA" sz="2000" b="1" dirty="0" smtClean="0"/>
              <a:t>5 учнів </a:t>
            </a:r>
            <a:r>
              <a:rPr lang="uk-UA" sz="2000" dirty="0" smtClean="0"/>
              <a:t>, </a:t>
            </a:r>
            <a:r>
              <a:rPr lang="uk-UA" sz="2000" dirty="0"/>
              <a:t>у них низький рівень самооцінки, високий рівень </a:t>
            </a:r>
            <a:r>
              <a:rPr lang="uk-UA" sz="2000" dirty="0" smtClean="0"/>
              <a:t>тривожності.</a:t>
            </a:r>
          </a:p>
          <a:p>
            <a:pPr lvl="0"/>
            <a:endParaRPr lang="uk-UA" sz="2000" dirty="0"/>
          </a:p>
          <a:p>
            <a:pPr lvl="0"/>
            <a:endParaRPr lang="uk-UA" sz="2000" dirty="0" smtClean="0"/>
          </a:p>
          <a:p>
            <a:pPr lvl="0"/>
            <a:r>
              <a:rPr lang="uk-UA" sz="2000" b="1" dirty="0" smtClean="0"/>
              <a:t>низький </a:t>
            </a:r>
            <a:r>
              <a:rPr lang="uk-UA" sz="2000" b="1" dirty="0"/>
              <a:t>рівень навчальної мотивації</a:t>
            </a:r>
            <a:r>
              <a:rPr lang="uk-UA" sz="2000" dirty="0"/>
              <a:t>, </a:t>
            </a:r>
            <a:r>
              <a:rPr lang="uk-UA" sz="2000" dirty="0" smtClean="0"/>
              <a:t>12  учнів мають незацікавленість у </a:t>
            </a:r>
            <a:r>
              <a:rPr lang="uk-UA" sz="2000" dirty="0" err="1" smtClean="0"/>
              <a:t>навчані</a:t>
            </a:r>
            <a:r>
              <a:rPr lang="uk-UA" sz="2000" dirty="0" smtClean="0"/>
              <a:t> , вони </a:t>
            </a:r>
            <a:r>
              <a:rPr lang="uk-UA" sz="2000" dirty="0"/>
              <a:t>неуважні, неорганізовані, їм нецікаво вчитися, вони не зацікавлені у схваленні дорослих, мають труднощі у спілкуванні з однокласниками);</a:t>
            </a:r>
            <a:endParaRPr lang="ru-RU" sz="2000" dirty="0"/>
          </a:p>
          <a:p>
            <a:pPr lvl="0"/>
            <a:r>
              <a:rPr lang="uk-UA" sz="2000" dirty="0"/>
              <a:t>повністю </a:t>
            </a:r>
            <a:r>
              <a:rPr lang="uk-UA" sz="2000" dirty="0" err="1"/>
              <a:t>дезадаптованих</a:t>
            </a:r>
            <a:r>
              <a:rPr lang="uk-UA" sz="2000" dirty="0"/>
              <a:t> дітей на даний час немає.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97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6888" y="196507"/>
            <a:ext cx="88331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uk-UA" alt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alt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 МІКРОФОН»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Яке загальне враження склалося про 5 клас ?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Які методи роботи є найбільш прийнятними у 5 класі?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Назвіть позитивні сторони цього класу.</a:t>
            </a:r>
          </a:p>
          <a:p>
            <a:pPr lvl="2">
              <a:lnSpc>
                <a:spcPct val="15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996696" y="2080367"/>
            <a:ext cx="85862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Дякую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увагу!!!</a:t>
            </a:r>
            <a:r>
              <a:rPr kumimoji="0" lang="uk-UA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uk-UA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uk-UA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7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016953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Нова система навчання</a:t>
            </a:r>
            <a:endParaRPr lang="ru-RU" altLang="ru-RU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1576736" y="1049541"/>
            <a:ext cx="7110033" cy="42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Учні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Класний                Учителі-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керівник           </a:t>
            </a:r>
            <a:r>
              <a:rPr kumimoji="0" lang="uk-UA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предметники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33" name="Стрілка вправо 32"/>
          <p:cNvSpPr/>
          <p:nvPr/>
        </p:nvSpPr>
        <p:spPr>
          <a:xfrm rot="7666134">
            <a:off x="3149468" y="1671740"/>
            <a:ext cx="1325880" cy="497113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uk-UA" b="1">
              <a:ln/>
              <a:solidFill>
                <a:schemeClr val="accent4"/>
              </a:solidFill>
            </a:endParaRPr>
          </a:p>
        </p:txBody>
      </p:sp>
      <p:sp>
        <p:nvSpPr>
          <p:cNvPr id="36" name="Стрілка вправо 35"/>
          <p:cNvSpPr/>
          <p:nvPr/>
        </p:nvSpPr>
        <p:spPr>
          <a:xfrm rot="18512609">
            <a:off x="3672032" y="1803774"/>
            <a:ext cx="1325880" cy="497113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uk-UA" b="1">
              <a:ln/>
              <a:solidFill>
                <a:schemeClr val="accent4"/>
              </a:solidFill>
            </a:endParaRPr>
          </a:p>
        </p:txBody>
      </p:sp>
      <p:sp>
        <p:nvSpPr>
          <p:cNvPr id="37" name="Стрілка вправо 36"/>
          <p:cNvSpPr/>
          <p:nvPr/>
        </p:nvSpPr>
        <p:spPr>
          <a:xfrm rot="3060693">
            <a:off x="5485565" y="1805493"/>
            <a:ext cx="1325880" cy="497113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uk-UA" b="1">
              <a:ln/>
              <a:solidFill>
                <a:schemeClr val="accent4"/>
              </a:solidFill>
            </a:endParaRPr>
          </a:p>
        </p:txBody>
      </p:sp>
      <p:sp>
        <p:nvSpPr>
          <p:cNvPr id="38" name="Стрілка вправо 37"/>
          <p:cNvSpPr/>
          <p:nvPr/>
        </p:nvSpPr>
        <p:spPr>
          <a:xfrm rot="14044450">
            <a:off x="4996564" y="1990222"/>
            <a:ext cx="1325880" cy="497113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uk-UA" b="1">
              <a:ln/>
              <a:solidFill>
                <a:schemeClr val="accent4"/>
              </a:solidFill>
            </a:endParaRP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3748810"/>
            <a:ext cx="4581144" cy="31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/>
      <p:bldP spid="33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345803"/>
            <a:ext cx="7552944" cy="896209"/>
          </a:xfrm>
        </p:spPr>
        <p:txBody>
          <a:bodyPr>
            <a:normAutofit fontScale="90000"/>
          </a:bodyPr>
          <a:lstStyle/>
          <a:p>
            <a:r>
              <a:rPr lang="uk-UA" sz="3200" b="1" kern="0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Психологічні особливості молодшого підліткового віку:</a:t>
            </a:r>
            <a:r>
              <a:rPr lang="ru-RU" sz="3200" b="1" kern="0" dirty="0">
                <a:solidFill>
                  <a:srgbClr val="7030A0"/>
                </a:solidFill>
                <a:latin typeface="Arial Black" panose="020B0A04020102020204" pitchFamily="34" charset="0"/>
                <a:cs typeface="Arial"/>
              </a:rPr>
              <a:t/>
            </a:r>
            <a:br>
              <a:rPr lang="ru-RU" sz="3200" b="1" kern="0" dirty="0">
                <a:solidFill>
                  <a:srgbClr val="7030A0"/>
                </a:solidFill>
                <a:latin typeface="Arial Black" panose="020B0A04020102020204" pitchFamily="34" charset="0"/>
                <a:cs typeface="Arial"/>
              </a:rPr>
            </a:b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048256" y="3726496"/>
            <a:ext cx="6118225" cy="555625"/>
            <a:chOff x="1248" y="1440"/>
            <a:chExt cx="3854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8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Емоційна нестабільність</a:t>
              </a:r>
              <a:endParaRPr lang="en-US" sz="24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043940" y="1579357"/>
            <a:ext cx="5160963" cy="555625"/>
            <a:chOff x="1248" y="2030"/>
            <a:chExt cx="3251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2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Почуття дорослості</a:t>
              </a:r>
              <a:endParaRPr lang="en-US" sz="24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348740" y="2326704"/>
            <a:ext cx="5870575" cy="555625"/>
            <a:chOff x="1248" y="2640"/>
            <a:chExt cx="3698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6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Пізнання власного «Я»</a:t>
              </a:r>
              <a:endParaRPr lang="en-US" sz="24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653207" y="3025932"/>
            <a:ext cx="5411788" cy="555625"/>
            <a:chOff x="1248" y="3230"/>
            <a:chExt cx="3409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4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Розумова активність</a:t>
              </a:r>
              <a:endParaRPr lang="en-US" sz="24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478469" y="4433458"/>
            <a:ext cx="6389688" cy="555625"/>
            <a:chOff x="1248" y="3230"/>
            <a:chExt cx="4025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985" y="3279"/>
              <a:ext cx="3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Прагнення уникнути ізоляції</a:t>
              </a:r>
              <a:endParaRPr lang="en-US" sz="24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2948940" y="5135787"/>
            <a:ext cx="5105400" cy="555625"/>
            <a:chOff x="1248" y="3230"/>
            <a:chExt cx="3216" cy="350"/>
          </a:xfrm>
        </p:grpSpPr>
        <p:sp>
          <p:nvSpPr>
            <p:cNvPr id="3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>
                  <a:lumMod val="50000"/>
                </a:schemeClr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7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Втомлюваність</a:t>
              </a:r>
              <a:endParaRPr lang="en-US" sz="24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22"/>
          <p:cNvGrpSpPr>
            <a:grpSpLocks/>
          </p:cNvGrpSpPr>
          <p:nvPr/>
        </p:nvGrpSpPr>
        <p:grpSpPr bwMode="auto">
          <a:xfrm>
            <a:off x="3377629" y="5820036"/>
            <a:ext cx="5105400" cy="555625"/>
            <a:chOff x="1248" y="3230"/>
            <a:chExt cx="3216" cy="350"/>
          </a:xfrm>
        </p:grpSpPr>
        <p:sp>
          <p:nvSpPr>
            <p:cNvPr id="3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6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Вимогливість</a:t>
              </a:r>
              <a:endParaRPr lang="en-US" sz="24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5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808" cy="26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4187952"/>
            <a:ext cx="4178808" cy="26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178809" y="0"/>
            <a:ext cx="4965192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Ознаки успішної </a:t>
            </a:r>
          </a:p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адаптації</a:t>
            </a:r>
            <a:endParaRPr lang="uk-U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5656" y="1300608"/>
            <a:ext cx="4800601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2800" b="1" kern="0" dirty="0">
                <a:solidFill>
                  <a:srgbClr val="333399"/>
                </a:solidFill>
                <a:latin typeface="Arial"/>
                <a:cs typeface="Arial"/>
              </a:rPr>
              <a:t>задоволеність дитини процесом навчання;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2800" b="1" kern="0" dirty="0">
                <a:solidFill>
                  <a:srgbClr val="333399"/>
                </a:solidFill>
                <a:latin typeface="Arial"/>
                <a:cs typeface="Arial"/>
              </a:rPr>
              <a:t>дитина легко справляється з програмою</a:t>
            </a:r>
            <a:r>
              <a:rPr lang="uk-UA" altLang="ru-RU" sz="2800" b="1" kern="0" dirty="0" smtClean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lang="uk-UA" altLang="ru-RU" sz="2800" b="1" kern="0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2905914"/>
            <a:ext cx="488289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2800" b="1" kern="0" dirty="0">
                <a:solidFill>
                  <a:srgbClr val="333399"/>
                </a:solidFill>
                <a:latin typeface="Arial"/>
                <a:cs typeface="Arial"/>
              </a:rPr>
              <a:t>ступінь самостійності дитини при виконанні нею навчальних завдань; </a:t>
            </a:r>
            <a:endParaRPr lang="uk-UA" altLang="ru-RU" sz="2800" b="1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2800" b="1" kern="0" dirty="0" smtClean="0">
                <a:solidFill>
                  <a:srgbClr val="333399"/>
                </a:solidFill>
                <a:latin typeface="Arial"/>
                <a:cs typeface="Arial"/>
              </a:rPr>
              <a:t>задоволеність </a:t>
            </a:r>
            <a:r>
              <a:rPr lang="uk-UA" altLang="ru-RU" sz="2800" b="1" kern="0" dirty="0">
                <a:solidFill>
                  <a:srgbClr val="333399"/>
                </a:solidFill>
                <a:latin typeface="Arial"/>
                <a:cs typeface="Arial"/>
              </a:rPr>
              <a:t>міжособистісними стосунками з однокласниками і вчителем.</a:t>
            </a:r>
            <a:endParaRPr lang="ru-RU" altLang="ru-RU" sz="2800" b="1" kern="0" dirty="0">
              <a:solidFill>
                <a:srgbClr val="33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178809" y="0"/>
            <a:ext cx="4965192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Ознаки дезадаптаці</a:t>
            </a: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9664" y="1576320"/>
            <a:ext cx="49743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змучений, стомлений зовнішній вигляд дитини;</a:t>
            </a:r>
            <a:endParaRPr lang="ru-RU" alt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небажання  ділитися враженнями про проведений день;</a:t>
            </a:r>
            <a:endParaRPr lang="ru-RU" alt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прагнення відвернути дорослого від шкільних подій, переключити увагу на інші теми;</a:t>
            </a:r>
            <a:endParaRPr lang="ru-RU" alt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небажання виконувати домашні завдання;</a:t>
            </a:r>
            <a:endParaRPr lang="ru-RU" altLang="ru-RU" sz="1600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274320" y="4177536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негативні характеристики на адресу школи, вчителів, однокласників;</a:t>
            </a:r>
            <a:endParaRPr lang="ru-RU" alt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скарги на ті чи інші події, пов'язані зі школою;</a:t>
            </a:r>
            <a:endParaRPr lang="ru-RU" alt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неспокійний сон;</a:t>
            </a:r>
            <a:endParaRPr lang="ru-RU" alt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труднощі ранкового пробудження, млявість;</a:t>
            </a:r>
            <a:endParaRPr lang="ru-RU" alt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постійні скарги на погане самопочуття;</a:t>
            </a:r>
            <a:endParaRPr lang="ru-RU" altLang="ru-RU" b="1" dirty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88"/>
            <a:ext cx="4169664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3840480"/>
            <a:ext cx="429768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0040" y="150519"/>
            <a:ext cx="87508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 </a:t>
            </a:r>
            <a:r>
              <a:rPr lang="uk-UA" sz="5400" b="1" kern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5</a:t>
            </a:r>
            <a:r>
              <a:rPr kumimoji="0" lang="uk-UA" sz="5400" b="1" i="0" u="none" strike="noStrike" kern="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класі</a:t>
            </a:r>
            <a:r>
              <a:rPr kumimoji="0" lang="uk-UA" sz="5400" b="1" i="0" u="none" strike="noStrike" kern="0" cap="none" spc="0" normalizeH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uk-UA" sz="5400" b="1" i="0" u="none" strike="noStrike" kern="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навчається:</a:t>
            </a:r>
            <a:br>
              <a:rPr kumimoji="0" lang="uk-UA" sz="5400" b="1" i="0" u="none" strike="noStrike" kern="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2</a:t>
            </a:r>
            <a:r>
              <a:rPr lang="uk-UA" sz="4400" b="1" kern="0" dirty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4</a:t>
            </a:r>
            <a:r>
              <a:rPr kumimoji="0" lang="uk-UA" sz="4400" b="1" i="0" u="none" strike="noStrike" kern="0" cap="none" spc="0" normalizeH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uk-UA" sz="4400" b="1" i="0" u="none" strike="noStrike" kern="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учнів:</a:t>
            </a:r>
            <a:r>
              <a:rPr kumimoji="0" lang="uk-UA" sz="4400" b="1" i="0" u="none" strike="noStrike" kern="0" cap="none" spc="0" normalizeH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uk-UA" sz="4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з них –16</a:t>
            </a:r>
            <a:r>
              <a:rPr kumimoji="0" lang="uk-UA" sz="4800" b="1" i="0" u="none" strike="noStrike" kern="0" cap="none" spc="0" normalizeH="0" noProof="0" dirty="0" smtClean="0">
                <a:ln w="6350">
                  <a:noFill/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uk-UA" sz="4400" b="1" i="0" u="none" strike="noStrike" kern="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хлопчиків та </a:t>
            </a:r>
            <a:br>
              <a:rPr kumimoji="0" lang="uk-UA" sz="4400" b="1" i="0" u="none" strike="noStrike" kern="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uk-UA" sz="4400" b="1" i="0" u="none" strike="noStrike" kern="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                               8 дівчаток</a:t>
            </a:r>
            <a:br>
              <a:rPr kumimoji="0" lang="uk-UA" sz="4400" b="1" i="0" u="none" strike="noStrike" kern="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uk-UA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1-дівчинка </a:t>
            </a:r>
            <a:r>
              <a:rPr kumimoji="0" lang="uk-UA" sz="3200" b="1" i="0" u="none" strike="noStrike" kern="0" cap="none" spc="0" normalizeH="0" baseline="0" noProof="0" dirty="0" err="1" smtClean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сім.навчання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3415739"/>
            <a:ext cx="6035040" cy="357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55044" y="0"/>
            <a:ext cx="666721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Методика </a:t>
            </a:r>
          </a:p>
          <a:p>
            <a:pPr algn="ctr"/>
            <a:r>
              <a:rPr lang="uk-UA" sz="28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визначення рівня </a:t>
            </a:r>
          </a:p>
          <a:p>
            <a:pPr algn="ctr"/>
            <a:r>
              <a:rPr lang="uk-UA" sz="28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шкільної мотивації та адаптації </a:t>
            </a:r>
          </a:p>
          <a:p>
            <a:pPr algn="ctr"/>
            <a:r>
              <a:rPr lang="uk-UA" sz="28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(за Н.Г. </a:t>
            </a:r>
            <a:r>
              <a:rPr lang="uk-UA" sz="28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Лускановою</a:t>
            </a:r>
            <a:r>
              <a:rPr lang="uk-UA" sz="2800" b="1" dirty="0" smtClean="0">
                <a:ln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uk-UA" sz="28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7160" y="1815882"/>
            <a:ext cx="8887968" cy="466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Тобі подобається в школі? -  </a:t>
            </a: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( ні)  (14-так)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Уранці коли прокидаєшся ти завжди з радістю збираєшся до школи чи тобі хочеться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залишитись ?-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залишаться вдома)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3.Якби вчитель сказав, що завтра в школу необов’язково приходити всім учням, ти пішов би чи залишився вдома?-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залишився вдома</a:t>
            </a:r>
            <a:endParaRPr lang="uk-UA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Тобі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подобаєься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у вас немає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якого-небуть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уроку?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21( так) (ні-2)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Ти хотів би, щоб не задавали домашніх завдань ?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( так) (5-ні)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Ти хоті в би, щоб у школі залишилися тільки перерва?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(так) (17-ні)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Ти  часто розповідаєш про школу ? (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 -4) (19-так)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Ти б  хотів, щоб у тебе був менш суворий учитель? (</a:t>
            </a: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 так ) (ні-8)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У тебе в класі багато друзів? (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так-17) (6 ні)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Тобі подобаються твої однокласники? </a:t>
            </a: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(19-так) ( 4 ні)</a:t>
            </a:r>
            <a:endParaRPr lang="uk-U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57200" y="0"/>
            <a:ext cx="85679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Методика рівня тривожності у підлітків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06741883"/>
              </p:ext>
            </p:extLst>
          </p:nvPr>
        </p:nvGraphicFramePr>
        <p:xfrm>
          <a:off x="100584" y="987552"/>
          <a:ext cx="875080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3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29" y="140756"/>
            <a:ext cx="8167878" cy="1325563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Методика на визначення рівня шкільної тривожності (за </a:t>
            </a:r>
            <a:r>
              <a:rPr lang="uk-UA" sz="36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Філіпсом</a:t>
            </a:r>
            <a:r>
              <a:rPr lang="uk-UA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</a:t>
            </a:r>
            <a:endParaRPr lang="uk-UA" sz="3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166" y="2469016"/>
            <a:ext cx="8887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Bookman Old Style" panose="02050604050505020204" pitchFamily="18" charset="0"/>
              </a:rPr>
              <a:t>До 25 % - низький рівень тривожності – </a:t>
            </a: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22%</a:t>
            </a:r>
            <a:endParaRPr lang="uk-UA" i="1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Bookman Old Style" panose="02050604050505020204" pitchFamily="18" charset="0"/>
              </a:rPr>
              <a:t>26 % - 50 % - норма – </a:t>
            </a: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61 %</a:t>
            </a:r>
            <a:endParaRPr lang="uk-UA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Bookman Old Style" panose="02050604050505020204" pitchFamily="18" charset="0"/>
              </a:rPr>
              <a:t>50 % - 74 % - підвищений рівень тривожності – </a:t>
            </a: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17 %</a:t>
            </a:r>
            <a:r>
              <a:rPr lang="uk-UA" dirty="0" smtClean="0">
                <a:latin typeface="Bookman Old Style" panose="020506040505050202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Bookman Old Style" panose="02050604050505020204" pitchFamily="18" charset="0"/>
              </a:rPr>
              <a:t>Більше 75% - високий рівень тривожності – </a:t>
            </a: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0 %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91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3637</TotalTime>
  <Words>896</Words>
  <Application>Microsoft Office PowerPoint</Application>
  <PresentationFormat>Экран (4:3)</PresentationFormat>
  <Paragraphs>226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Нова система навчання</vt:lpstr>
      <vt:lpstr>Психологічні особливості молодшого підліткового віку: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на визначення рівня шкільної тривожності (за Філіпсом)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123</cp:lastModifiedBy>
  <cp:revision>72</cp:revision>
  <dcterms:created xsi:type="dcterms:W3CDTF">2018-09-04T12:10:47Z</dcterms:created>
  <dcterms:modified xsi:type="dcterms:W3CDTF">2024-11-29T08:53:07Z</dcterms:modified>
</cp:coreProperties>
</file>